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4630400" cy="14630400"/>
  <p:notesSz cx="146304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6-2.png>
</file>

<file path=ppt/media/image-17-1.png>
</file>

<file path=ppt/media/image-17-2.png>
</file>

<file path=ppt/media/image-18-1.png>
</file>

<file path=ppt/media/image-18-2.png>
</file>

<file path=ppt/media/image-19-1.png>
</file>

<file path=ppt/media/image-19-2.png>
</file>

<file path=ppt/media/image-2-1.png>
</file>

<file path=ppt/media/image-2-2.png>
</file>

<file path=ppt/media/image-20-1.png>
</file>

<file path=ppt/media/image-20-2.png>
</file>

<file path=ppt/media/image-21-1.png>
</file>

<file path=ppt/media/image-21-2.png>
</file>

<file path=ppt/media/image-2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jw.org/th/%E0%B8%AB%E0%B8%99%E0%B8%B1%E0%B8%87%E0%B8%AA%E0%B8%B7%E0%B8%AD%E0%B9%81%E0%B8%A5%E0%B8%B0%E0%B8%AA%E0%B8%B7%E0%B9%88%E0%B8%AD%E0%B8%95%E0%B9%88%E0%B8%B2%E0%B8%87%E0%B9%86/%E0%B9%84%E0%B8%9A%E0%B9%80%E0%B8%9A%E0%B8%B4%E0%B8%A5/%E0%B8%84%E0%B8%B1%E0%B8%A1%E0%B8%A0%E0%B8%B5%E0%B8%A3%E0%B9%8C%E0%B9%84%E0%B8%9A%E0%B9%80%E0%B8%9A%E0%B8%B4%E0%B8%A5%E0%B8%89%E0%B8%9A%E0%B8%B1%E0%B8%9A%E0%B8%A8%E0%B8%B6%E0%B8%81%E0%B8%A9%E0%B8%B2/%E0%B8%AB%E0%B8%99%E0%B8%B1%E0%B8%87%E0%B8%AA%E0%B8%B7%E0%B8%AD/1-%E0%B9%82%E0%B8%84%E0%B8%A3%E0%B8%B4%E0%B8%99%E0%B8%98%E0%B9%8C/13/#v46013004-v46013008" TargetMode="External"/><Relationship Id="rId4" Type="http://schemas.openxmlformats.org/officeDocument/2006/relationships/hyperlink" Target="https://gamma.app" TargetMode="External"/><Relationship Id="rId2" Type="http://schemas.openxmlformats.org/officeDocument/2006/relationships/image" Target="../media/image-20-1.png"/><Relationship Id="rId3" Type="http://schemas.openxmlformats.org/officeDocument/2006/relationships/image" Target="../media/image-20-2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1-1.png"/><Relationship Id="rId2" Type="http://schemas.openxmlformats.org/officeDocument/2006/relationships/image" Target="../media/image-2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967757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972026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r>
              <a:rPr lang="en-US" sz="2097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</a:t>
            </a:r>
            <a:endParaRPr lang="en-US" sz="2097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40" y="1697712"/>
            <a:ext cx="6184344" cy="82600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32140" y="10257353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r>
              <a:rPr lang="en-US" sz="2097" b="1" u="sng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พระมหาบัญญัติ</a:t>
            </a:r>
            <a:endParaRPr lang="en-US" sz="2097" dirty="0"/>
          </a:p>
        </p:txBody>
      </p:sp>
      <p:sp>
        <p:nvSpPr>
          <p:cNvPr id="7" name="Text 4"/>
          <p:cNvSpPr/>
          <p:nvPr/>
        </p:nvSpPr>
        <p:spPr>
          <a:xfrm>
            <a:off x="932140" y="10983039"/>
            <a:ext cx="12766119" cy="21306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56"/>
              </a:lnSpc>
              <a:buNone/>
            </a:pPr>
            <a:r>
              <a:rPr lang="en-US" sz="2097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          ก่อนมารู้จักพระเยซู เราใช้ชีวิตอย่างเห็นแก่ตัว  สิ่งใหญ่ที่สุดในชีวิตของเราในอดีต คือ  เราอยู่เพื่อตัวเอง  ครั้นเราได้เข้ามาพบความรักของพระคริสต์ที่ไม้กางเขน  ชีวิตชองเราก็เปลี่ยน  จากการเห็นแก่ตัว  เราหันมารักพระเจ้าสุดจิตสุดใจสิ้นสุดกำลังความคิด รักเพื่อนบ้านเหมือนรักตัวเอง  นี่คือ พระมหาบัญญัติ  บัญญัตินี้สอดคล้องกับ ความเป็นจริง  เพราะเราเป็นหนี้พระเจ้า พระผู้สร้างมากล้นพ้นตัว ความรักที่เราสมควรมอบให้พระองค์จึงมากกว่าสิ่งใดๆ ในโลก  และ เพราะคุณค่าชีวิตของบคนอื่น  เท่าเทียมกับเรา พระเจ้าให้เรารักเขา เช่นเดียวกับรักตัวของเราเอง</a:t>
            </a:r>
            <a:endParaRPr lang="en-US" sz="2097" dirty="0"/>
          </a:p>
        </p:txBody>
      </p:sp>
      <p:sp>
        <p:nvSpPr>
          <p:cNvPr id="8" name="Shape 5"/>
          <p:cNvSpPr/>
          <p:nvPr/>
        </p:nvSpPr>
        <p:spPr>
          <a:xfrm>
            <a:off x="932140" y="13413224"/>
            <a:ext cx="12766119" cy="5532001"/>
          </a:xfrm>
          <a:prstGeom prst="roundRect">
            <a:avLst>
              <a:gd name="adj" fmla="val 2167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947380" y="13428464"/>
            <a:ext cx="12734330" cy="55015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215033" y="13595866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77"/>
              </a:lnSpc>
              <a:buNone/>
            </a:pPr>
            <a:r>
              <a:rPr lang="en-US" sz="2622" b="1" spc="-7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มีอะไร</a:t>
            </a:r>
            <a:endParaRPr lang="en-US" sz="2622" dirty="0"/>
          </a:p>
        </p:txBody>
      </p:sp>
      <p:sp>
        <p:nvSpPr>
          <p:cNvPr id="11" name="Text 8"/>
          <p:cNvSpPr/>
          <p:nvPr/>
        </p:nvSpPr>
        <p:spPr>
          <a:xfrm>
            <a:off x="1215033" y="14171771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77"/>
              </a:lnSpc>
              <a:buNone/>
            </a:pPr>
            <a:r>
              <a:rPr lang="en-US" sz="2622" b="1" spc="-7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พิเศษ</a:t>
            </a:r>
            <a:endParaRPr lang="en-US" sz="2622" dirty="0"/>
          </a:p>
        </p:txBody>
      </p:sp>
      <p:sp>
        <p:nvSpPr>
          <p:cNvPr id="12" name="Text 9"/>
          <p:cNvSpPr/>
          <p:nvPr/>
        </p:nvSpPr>
        <p:spPr>
          <a:xfrm>
            <a:off x="1215033" y="14747677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77"/>
              </a:lnSpc>
              <a:buNone/>
            </a:pPr>
            <a:r>
              <a:rPr lang="en-US" sz="2622" b="1" spc="-7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ในพระมหา</a:t>
            </a:r>
            <a:endParaRPr lang="en-US" sz="2622" dirty="0"/>
          </a:p>
        </p:txBody>
      </p:sp>
      <p:sp>
        <p:nvSpPr>
          <p:cNvPr id="13" name="Text 10"/>
          <p:cNvSpPr/>
          <p:nvPr/>
        </p:nvSpPr>
        <p:spPr>
          <a:xfrm>
            <a:off x="1215033" y="15323582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77"/>
              </a:lnSpc>
              <a:buNone/>
            </a:pPr>
            <a:r>
              <a:rPr lang="en-US" sz="2622" b="1" spc="-7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บัญญัติ?</a:t>
            </a:r>
            <a:endParaRPr lang="en-US" sz="2622" dirty="0"/>
          </a:p>
        </p:txBody>
      </p:sp>
      <p:sp>
        <p:nvSpPr>
          <p:cNvPr id="14" name="Text 11"/>
          <p:cNvSpPr/>
          <p:nvPr/>
        </p:nvSpPr>
        <p:spPr>
          <a:xfrm>
            <a:off x="1215033" y="15899487"/>
            <a:ext cx="3707844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5" name="Text 12"/>
          <p:cNvSpPr/>
          <p:nvPr/>
        </p:nvSpPr>
        <p:spPr>
          <a:xfrm>
            <a:off x="5463183" y="13595866"/>
            <a:ext cx="3704034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56"/>
              </a:lnSpc>
              <a:buNone/>
            </a:pPr>
            <a:r>
              <a:rPr lang="en-US" sz="2097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เมื่อพระเยซูทรงประทับอยู่บนห้องชั้นบนกับสาวกรุ่นแรกของพระองค์ตอนใกล้จะ</a:t>
            </a:r>
            <a:endParaRPr lang="en-US" sz="2097" dirty="0"/>
          </a:p>
        </p:txBody>
      </p:sp>
      <p:sp>
        <p:nvSpPr>
          <p:cNvPr id="16" name="Text 13"/>
          <p:cNvSpPr/>
          <p:nvPr/>
        </p:nvSpPr>
        <p:spPr>
          <a:xfrm>
            <a:off x="5463183" y="15034022"/>
            <a:ext cx="3704034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56"/>
              </a:lnSpc>
              <a:buNone/>
            </a:pPr>
            <a:r>
              <a:rPr lang="en-US" sz="2097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เสร็จสิ้นพระราชกิจนั้น พระองค์ตรัสกับพวกเขาว่า “พระบัญญัติของเรา คือให้ท่านทั้งหลาย</a:t>
            </a:r>
            <a:endParaRPr lang="en-US" sz="2097" dirty="0"/>
          </a:p>
        </p:txBody>
      </p:sp>
      <p:sp>
        <p:nvSpPr>
          <p:cNvPr id="17" name="Text 14"/>
          <p:cNvSpPr/>
          <p:nvPr/>
        </p:nvSpPr>
        <p:spPr>
          <a:xfrm>
            <a:off x="5463183" y="16472178"/>
            <a:ext cx="3704034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56"/>
              </a:lnSpc>
              <a:buNone/>
            </a:pPr>
            <a:r>
              <a:rPr lang="en-US" sz="2097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รักกัน เหมือนดังที่เราได้รักท่าน ไม่มีผู้ใดมีความรักที่ยิ่งใหญ่กว่านี้ คือการที่ผู้หนึ่งผู้ใดจะสละ</a:t>
            </a:r>
            <a:endParaRPr lang="en-US" sz="2097" dirty="0"/>
          </a:p>
        </p:txBody>
      </p:sp>
      <p:sp>
        <p:nvSpPr>
          <p:cNvPr id="18" name="Text 15"/>
          <p:cNvSpPr/>
          <p:nvPr/>
        </p:nvSpPr>
        <p:spPr>
          <a:xfrm>
            <a:off x="5463183" y="17910334"/>
            <a:ext cx="3704034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56"/>
              </a:lnSpc>
              <a:buNone/>
            </a:pPr>
            <a:r>
              <a:rPr lang="en-US" sz="2097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ชีวิตของตนเพื่อมิตรสหายของตน” (ยอห์น 15.12-13) </a:t>
            </a:r>
            <a:endParaRPr lang="en-US" sz="2097" dirty="0"/>
          </a:p>
        </p:txBody>
      </p:sp>
      <p:sp>
        <p:nvSpPr>
          <p:cNvPr id="19" name="Text 16"/>
          <p:cNvSpPr/>
          <p:nvPr/>
        </p:nvSpPr>
        <p:spPr>
          <a:xfrm>
            <a:off x="9707523" y="13595866"/>
            <a:ext cx="3707844" cy="159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พระมหาบัญญัติก็เป็นพระบัญญัติที่เราต้องปฏิบัติตามในชีวิต</a:t>
            </a:r>
            <a:endParaRPr lang="en-US" sz="2622" dirty="0"/>
          </a:p>
        </p:txBody>
      </p:sp>
      <p:sp>
        <p:nvSpPr>
          <p:cNvPr id="20" name="Text 17"/>
          <p:cNvSpPr/>
          <p:nvPr/>
        </p:nvSpPr>
        <p:spPr>
          <a:xfrm>
            <a:off x="9707523" y="15353347"/>
            <a:ext cx="3707844" cy="159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ประจําวันด้วย คือเป็นสิ่งที่ผู้เชื่อทุกคนต้องดําเนินชีวิตตาม และมีประสบการณ์ในทุกๆวัน</a:t>
            </a:r>
            <a:endParaRPr lang="en-US" sz="2622" dirty="0"/>
          </a:p>
        </p:txBody>
      </p:sp>
      <p:sp>
        <p:nvSpPr>
          <p:cNvPr id="21" name="Text 18"/>
          <p:cNvSpPr/>
          <p:nvPr/>
        </p:nvSpPr>
        <p:spPr>
          <a:xfrm>
            <a:off x="9707523" y="17110829"/>
            <a:ext cx="3707844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การสําแดงถึงความรักของพระเจ้านั้น</a:t>
            </a:r>
            <a:endParaRPr lang="en-US" sz="2622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1348" y="2212538"/>
            <a:ext cx="4266962" cy="31961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32140" y="5978128"/>
            <a:ext cx="12766119" cy="16647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รักพระเจ้า สุดความคิดและสุดกำลัง นั้นเกี่ยวข้องกับการรับใช้</a:t>
            </a:r>
            <a:endParaRPr lang="en-US" sz="5243" dirty="0"/>
          </a:p>
        </p:txBody>
      </p:sp>
      <p:sp>
        <p:nvSpPr>
          <p:cNvPr id="6" name="Text 3"/>
          <p:cNvSpPr/>
          <p:nvPr/>
        </p:nvSpPr>
        <p:spPr>
          <a:xfrm>
            <a:off x="932140" y="8042315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รักพระองค์ เชื่อฟังพระองค์ ทำทุกสิ่งทุกอย่างที่พระองค์ทรงพอพระทัยเท่านั้น แต่เขาต้องมีใจปรารถนาอย่างมากในการที่จะปรนนิบัติรับใช้องค์พระเยซูคริสต์เจ้าด้วย</a:t>
            </a:r>
            <a:endParaRPr lang="en-US" sz="2622" dirty="0"/>
          </a:p>
        </p:txBody>
      </p:sp>
      <p:sp>
        <p:nvSpPr>
          <p:cNvPr id="7" name="Text 4"/>
          <p:cNvSpPr/>
          <p:nvPr/>
        </p:nvSpPr>
        <p:spPr>
          <a:xfrm>
            <a:off x="932140" y="9407009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การที่เราจะทำอะไรสักอย่างให้ประสบความสำเร็จในชีวิต เป็นไปได้ไหมครับที่เราจะทำ ทำแบบไม่ต้องคิดหรือแบบขอไปที หรือทำแบบล้อเล่น ทำไปเล่นไป เป็นไปได้ไหมครับ</a:t>
            </a:r>
            <a:endParaRPr lang="en-US" sz="2622" dirty="0"/>
          </a:p>
        </p:txBody>
      </p:sp>
      <p:sp>
        <p:nvSpPr>
          <p:cNvPr id="8" name="Text 5"/>
          <p:cNvSpPr/>
          <p:nvPr/>
        </p:nvSpPr>
        <p:spPr>
          <a:xfrm>
            <a:off x="932140" y="10771703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การที่เราจะทำอะไรสักอย่างให้ประสบความสำเร็จ ทั้งในหน้าที่การงานหรือแม้กระทั่งในชีวิตส่วนตัวของเราเองก็ตามก็จะต้องใช้ความคิดทั้งสิ้น</a:t>
            </a:r>
            <a:endParaRPr lang="en-US" sz="2622" dirty="0"/>
          </a:p>
        </p:txBody>
      </p:sp>
      <p:sp>
        <p:nvSpPr>
          <p:cNvPr id="9" name="Text 6"/>
          <p:cNvSpPr/>
          <p:nvPr/>
        </p:nvSpPr>
        <p:spPr>
          <a:xfrm>
            <a:off x="932140" y="12136398"/>
            <a:ext cx="12766119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คนที่คิดมากนั้นคือ คนที่ไม่รู้จักการเรียงลำดับความสำคัญว่าอะไรควรคิด อะไรไม่ควรคิด</a:t>
            </a:r>
            <a:endParaRPr lang="en-US" sz="2622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720697" y="3418523"/>
            <a:ext cx="9189006" cy="11485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9044"/>
              </a:lnSpc>
              <a:buNone/>
            </a:pPr>
            <a:r>
              <a:rPr lang="en-US" sz="7236" b="1" spc="-21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กับดัก</a:t>
            </a:r>
            <a:endParaRPr lang="en-US" sz="7236" dirty="0"/>
          </a:p>
        </p:txBody>
      </p:sp>
      <p:sp>
        <p:nvSpPr>
          <p:cNvPr id="5" name="Text 3"/>
          <p:cNvSpPr/>
          <p:nvPr/>
        </p:nvSpPr>
        <p:spPr>
          <a:xfrm>
            <a:off x="932140" y="5099804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6" name="Text 4"/>
          <p:cNvSpPr/>
          <p:nvPr/>
        </p:nvSpPr>
        <p:spPr>
          <a:xfrm>
            <a:off x="3985855" y="5925383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ของความสมบูรณ์แบบ</a:t>
            </a:r>
            <a:endParaRPr lang="en-US" sz="5243" dirty="0"/>
          </a:p>
        </p:txBody>
      </p:sp>
      <p:sp>
        <p:nvSpPr>
          <p:cNvPr id="7" name="Text 5"/>
          <p:cNvSpPr/>
          <p:nvPr/>
        </p:nvSpPr>
        <p:spPr>
          <a:xfrm>
            <a:off x="932140" y="7157204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8" name="Text 6"/>
          <p:cNvSpPr/>
          <p:nvPr/>
        </p:nvSpPr>
        <p:spPr>
          <a:xfrm>
            <a:off x="932140" y="7882890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9" name="Text 7"/>
          <p:cNvSpPr/>
          <p:nvPr/>
        </p:nvSpPr>
        <p:spPr>
          <a:xfrm>
            <a:off x="932140" y="8608576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0" name="Text 8"/>
          <p:cNvSpPr/>
          <p:nvPr/>
        </p:nvSpPr>
        <p:spPr>
          <a:xfrm>
            <a:off x="932140" y="9334262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1" name="Text 9"/>
          <p:cNvSpPr/>
          <p:nvPr/>
        </p:nvSpPr>
        <p:spPr>
          <a:xfrm>
            <a:off x="932140" y="10059948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2" name="Text 10"/>
          <p:cNvSpPr/>
          <p:nvPr/>
        </p:nvSpPr>
        <p:spPr>
          <a:xfrm>
            <a:off x="932140" y="10785634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356"/>
              </a:lnSpc>
              <a:buNone/>
            </a:pPr>
            <a:endParaRPr lang="en-US" sz="2097" dirty="0"/>
          </a:p>
        </p:txBody>
      </p:sp>
      <p:pic>
        <p:nvPicPr>
          <p:cNvPr id="1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3866436"/>
            <a:ext cx="12766119" cy="33294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การปรนนิบัติรับใช้พระเจ้า พระเยซูคริสต์อย่างสุดความคิด สุดกำลังไม่เพียงแต่เราจะใช้ความคิดของเราเท่านั้น แต่เราจะต้องอธิษฐานให้พระเจ้านั้นทรงประทานความคิดให้กับเราด้วย เพื่อความคิดนั้นจะ</a:t>
            </a:r>
            <a:endParaRPr lang="en-US" sz="5243" dirty="0"/>
          </a:p>
        </p:txBody>
      </p:sp>
      <p:sp>
        <p:nvSpPr>
          <p:cNvPr id="5" name="Text 3"/>
          <p:cNvSpPr/>
          <p:nvPr/>
        </p:nvSpPr>
        <p:spPr>
          <a:xfrm>
            <a:off x="1464707" y="7728585"/>
            <a:ext cx="12233553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4194"/>
              </a:lnSpc>
              <a:buSzPct val="100000"/>
              <a:buChar char="•"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เป็นความคิดที่ดีและรอบคอบ</a:t>
            </a:r>
            <a:endParaRPr lang="en-US" sz="2622" dirty="0"/>
          </a:p>
        </p:txBody>
      </p:sp>
      <p:sp>
        <p:nvSpPr>
          <p:cNvPr id="6" name="Text 4"/>
          <p:cNvSpPr/>
          <p:nvPr/>
        </p:nvSpPr>
        <p:spPr>
          <a:xfrm>
            <a:off x="1464707" y="8354258"/>
            <a:ext cx="12233553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4194"/>
              </a:lnSpc>
              <a:buSzPct val="100000"/>
              <a:buChar char="•"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เป็นความคิดที่จะนำมาสู่การจำเริญขึ้นในองค์พระผู้เป็นเจ้า</a:t>
            </a:r>
            <a:endParaRPr lang="en-US" sz="2622" dirty="0"/>
          </a:p>
        </p:txBody>
      </p:sp>
      <p:sp>
        <p:nvSpPr>
          <p:cNvPr id="7" name="Text 5"/>
          <p:cNvSpPr/>
          <p:nvPr/>
        </p:nvSpPr>
        <p:spPr>
          <a:xfrm>
            <a:off x="1464707" y="8979932"/>
            <a:ext cx="12233553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4194"/>
              </a:lnSpc>
              <a:buSzPct val="100000"/>
              <a:buChar char="•"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เป็นความคิดที่จะนำมาสู่การเกิดผลอย่างมากมายในชีวิตของเรา</a:t>
            </a:r>
            <a:endParaRPr lang="en-US" sz="2622" dirty="0"/>
          </a:p>
        </p:txBody>
      </p:sp>
      <p:sp>
        <p:nvSpPr>
          <p:cNvPr id="8" name="Text 6"/>
          <p:cNvSpPr/>
          <p:nvPr/>
        </p:nvSpPr>
        <p:spPr>
          <a:xfrm>
            <a:off x="1464707" y="9605605"/>
            <a:ext cx="12233553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4194"/>
              </a:lnSpc>
              <a:buSzPct val="100000"/>
              <a:buChar char="•"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เป็นความคิดที่จะนำมาสู่การเกิดผลที่เพิ่มพูนในคริสตจักรของเรา</a:t>
            </a:r>
            <a:endParaRPr lang="en-US" sz="2622" dirty="0"/>
          </a:p>
        </p:txBody>
      </p:sp>
      <p:sp>
        <p:nvSpPr>
          <p:cNvPr id="9" name="Text 7"/>
          <p:cNvSpPr/>
          <p:nvPr/>
        </p:nvSpPr>
        <p:spPr>
          <a:xfrm>
            <a:off x="1464707" y="10231279"/>
            <a:ext cx="12233553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4194"/>
              </a:lnSpc>
              <a:buSzPct val="100000"/>
              <a:buChar char="•"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เป็นความคิดที่จะนำมาสู่การปรับปรุง เปลี่ยนแปลง แก้ไขและการพัฒนาให้ที่ดีขึ้น</a:t>
            </a:r>
            <a:endParaRPr lang="en-US" sz="2622" dirty="0"/>
          </a:p>
        </p:txBody>
      </p:sp>
      <p:pic>
        <p:nvPicPr>
          <p:cNvPr id="10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4415552"/>
            <a:ext cx="7129343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พระธรรมมาระโก 12:32–33 </a:t>
            </a:r>
            <a:endParaRPr lang="en-US" sz="5243" dirty="0"/>
          </a:p>
        </p:txBody>
      </p:sp>
      <p:sp>
        <p:nvSpPr>
          <p:cNvPr id="5" name="Text 3"/>
          <p:cNvSpPr/>
          <p:nvPr/>
        </p:nvSpPr>
        <p:spPr>
          <a:xfrm>
            <a:off x="932140" y="5780603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6" name="Text 4"/>
          <p:cNvSpPr/>
          <p:nvPr/>
        </p:nvSpPr>
        <p:spPr>
          <a:xfrm>
            <a:off x="932140" y="6606183"/>
            <a:ext cx="8814554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77"/>
              </a:lnSpc>
              <a:buNone/>
            </a:pPr>
            <a:r>
              <a:rPr lang="en-US" sz="2622" b="1" spc="-7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ธรรมจารย์ตอบว่าการรักพระเจ้าและรักเพื่อนบ้านเป็นสำคัญกว่าเครื่องบูชา</a:t>
            </a:r>
            <a:endParaRPr lang="en-US" sz="2622" dirty="0"/>
          </a:p>
        </p:txBody>
      </p:sp>
      <p:sp>
        <p:nvSpPr>
          <p:cNvPr id="7" name="Text 5"/>
          <p:cNvSpPr/>
          <p:nvPr/>
        </p:nvSpPr>
        <p:spPr>
          <a:xfrm>
            <a:off x="932140" y="7421761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8" name="Text 6"/>
          <p:cNvSpPr/>
          <p:nvPr/>
        </p:nvSpPr>
        <p:spPr>
          <a:xfrm>
            <a:off x="932140" y="8247340"/>
            <a:ext cx="1059751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77"/>
              </a:lnSpc>
              <a:buNone/>
            </a:pPr>
            <a:r>
              <a:rPr lang="en-US" sz="2622" b="1" spc="-7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ด้วยเหตุนี้พระเยซูและธรรมจารย์เห็นพ้องกันว่าพระบัญญัติเหล่านี้เป็นหัวใจของพระคัมภีร์</a:t>
            </a:r>
            <a:endParaRPr lang="en-US" sz="2622" dirty="0"/>
          </a:p>
        </p:txBody>
      </p:sp>
      <p:sp>
        <p:nvSpPr>
          <p:cNvPr id="9" name="Text 7"/>
          <p:cNvSpPr/>
          <p:nvPr/>
        </p:nvSpPr>
        <p:spPr>
          <a:xfrm>
            <a:off x="932140" y="9062918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0" name="Text 8"/>
          <p:cNvSpPr/>
          <p:nvPr/>
        </p:nvSpPr>
        <p:spPr>
          <a:xfrm>
            <a:off x="932140" y="9788604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5740598"/>
            <a:ext cx="8339376" cy="665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43"/>
              </a:lnSpc>
              <a:buNone/>
            </a:pPr>
            <a:r>
              <a:rPr lang="en-US" sz="4194" b="1" spc="-12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พระเยซูสอนว่า พระบัญญัติที่สำคัญที่สุดคือ</a:t>
            </a:r>
            <a:endParaRPr lang="en-US" sz="4194" dirty="0"/>
          </a:p>
        </p:txBody>
      </p:sp>
      <p:sp>
        <p:nvSpPr>
          <p:cNvPr id="5" name="Text 3"/>
          <p:cNvSpPr/>
          <p:nvPr/>
        </p:nvSpPr>
        <p:spPr>
          <a:xfrm>
            <a:off x="932140" y="6672739"/>
            <a:ext cx="5833229" cy="665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43"/>
              </a:lnSpc>
              <a:buNone/>
            </a:pPr>
            <a:r>
              <a:rPr lang="en-US" sz="4194" b="1" spc="-12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การรักพระเจ้าและรักเพื่อนบ้าน</a:t>
            </a:r>
            <a:endParaRPr lang="en-US" sz="4194" dirty="0"/>
          </a:p>
        </p:txBody>
      </p:sp>
      <p:sp>
        <p:nvSpPr>
          <p:cNvPr id="6" name="Text 4"/>
          <p:cNvSpPr/>
          <p:nvPr/>
        </p:nvSpPr>
        <p:spPr>
          <a:xfrm>
            <a:off x="932140" y="7737991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7" name="Text 5"/>
          <p:cNvSpPr/>
          <p:nvPr/>
        </p:nvSpPr>
        <p:spPr>
          <a:xfrm>
            <a:off x="932140" y="8463677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pic>
        <p:nvPicPr>
          <p:cNvPr id="8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3250049"/>
            <a:ext cx="12766119" cy="998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932"/>
              </a:lnSpc>
              <a:buNone/>
            </a:pPr>
            <a:r>
              <a:rPr lang="en-US" sz="3146" b="1" spc="-94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ระคริสต์ทรงปลดปล่อยเราจากพันธนาการของพระบัญชาหลายร้อยข้อในพระบัญญัติของพระคัมภีร์พันธสัญญาเดิมและทรงเรียกให้เรารักแทน</a:t>
            </a:r>
            <a:endParaRPr lang="en-US" sz="3146" dirty="0"/>
          </a:p>
        </p:txBody>
      </p:sp>
      <p:sp>
        <p:nvSpPr>
          <p:cNvPr id="5" name="Text 3"/>
          <p:cNvSpPr/>
          <p:nvPr/>
        </p:nvSpPr>
        <p:spPr>
          <a:xfrm>
            <a:off x="932140" y="4781669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6" name="Text 4"/>
          <p:cNvSpPr/>
          <p:nvPr/>
        </p:nvSpPr>
        <p:spPr>
          <a:xfrm>
            <a:off x="932140" y="5607248"/>
            <a:ext cx="12766119" cy="14984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932"/>
              </a:lnSpc>
              <a:buNone/>
            </a:pPr>
            <a:r>
              <a:rPr lang="en-US" sz="3146" b="1" spc="-94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พระธรรม 1 ยอห์น 4:7 – 8 ประกาศว่า “ท่านที่รักทั้งหลาย ขอให้เรารักกันและกัน เพราะว่าความรักมาจากพระเจ้า และทุกคนที่รักก็เกิดจากพระเจ้า และรู้จักพระเจ้า ผู้ที่ไม่รักก็ไม่รู้จักพระเจ้า เพราะว่าพระเจ้าทรงเป็นความรัก” </a:t>
            </a:r>
            <a:endParaRPr lang="en-US" sz="3146" dirty="0"/>
          </a:p>
        </p:txBody>
      </p:sp>
      <p:sp>
        <p:nvSpPr>
          <p:cNvPr id="7" name="Text 5"/>
          <p:cNvSpPr/>
          <p:nvPr/>
        </p:nvSpPr>
        <p:spPr>
          <a:xfrm>
            <a:off x="932140" y="7505105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8" name="Text 6"/>
          <p:cNvSpPr/>
          <p:nvPr/>
        </p:nvSpPr>
        <p:spPr>
          <a:xfrm>
            <a:off x="932140" y="8330684"/>
            <a:ext cx="12766119" cy="14984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932"/>
              </a:lnSpc>
              <a:buNone/>
            </a:pPr>
            <a:r>
              <a:rPr lang="en-US" sz="3146" b="1" spc="-94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พระธรรม 1ยอห์น 5:3 ยังคงกล่าวต่อไปว่า “เพราะว่าความรักต่อพระเจ้าเป็นอย่างนี้คือเมื่อเราประพฤติตามพระบัญญัติของพระองค์และพระบัญญัติของพระองค์ไม่เป็นภาระหนักเกินไป”</a:t>
            </a:r>
            <a:endParaRPr lang="en-US" sz="3146" dirty="0"/>
          </a:p>
        </p:txBody>
      </p:sp>
      <p:sp>
        <p:nvSpPr>
          <p:cNvPr id="9" name="Text 7"/>
          <p:cNvSpPr/>
          <p:nvPr/>
        </p:nvSpPr>
        <p:spPr>
          <a:xfrm>
            <a:off x="932140" y="10228540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0" name="Text 8"/>
          <p:cNvSpPr/>
          <p:nvPr/>
        </p:nvSpPr>
        <p:spPr>
          <a:xfrm>
            <a:off x="932140" y="10954226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40" y="2569250"/>
            <a:ext cx="11013519" cy="82600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32140" y="11228784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endParaRPr lang="en-US" sz="5243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40" y="3108841"/>
            <a:ext cx="12766119" cy="71808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32140" y="10689193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endParaRPr lang="en-US" sz="5243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40" y="1165146"/>
            <a:ext cx="11068288" cy="110682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32140" y="12632888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endParaRPr lang="en-US" sz="5243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944249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40" y="732353"/>
            <a:ext cx="12766119" cy="71808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32140" y="8212812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6" name="Text 3"/>
          <p:cNvSpPr/>
          <p:nvPr/>
        </p:nvSpPr>
        <p:spPr>
          <a:xfrm>
            <a:off x="932140" y="9038392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มธ.22:39</a:t>
            </a:r>
            <a:endParaRPr lang="en-US" sz="5243" dirty="0"/>
          </a:p>
        </p:txBody>
      </p:sp>
      <p:sp>
        <p:nvSpPr>
          <p:cNvPr id="7" name="Text 4"/>
          <p:cNvSpPr/>
          <p:nvPr/>
        </p:nvSpPr>
        <p:spPr>
          <a:xfrm>
            <a:off x="932140" y="10270212"/>
            <a:ext cx="12766119" cy="16647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“บัญญัติข้อที่สองก็เช่นกัน คือ ‘จงรักเพื่อนบ้านเหมือนรักตนเอง’”</a:t>
            </a:r>
            <a:endParaRPr lang="en-US" sz="5243" dirty="0"/>
          </a:p>
        </p:txBody>
      </p:sp>
      <p:sp>
        <p:nvSpPr>
          <p:cNvPr id="8" name="Text 5"/>
          <p:cNvSpPr/>
          <p:nvPr/>
        </p:nvSpPr>
        <p:spPr>
          <a:xfrm>
            <a:off x="932140" y="12334399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9" name="Text 6"/>
          <p:cNvSpPr/>
          <p:nvPr/>
        </p:nvSpPr>
        <p:spPr>
          <a:xfrm>
            <a:off x="932140" y="13060085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0" name="Text 7"/>
          <p:cNvSpPr/>
          <p:nvPr/>
        </p:nvSpPr>
        <p:spPr>
          <a:xfrm>
            <a:off x="932140" y="13785771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40" y="1253847"/>
            <a:ext cx="10890766" cy="1089076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32140" y="12544068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endParaRPr lang="en-US" sz="5243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358146" y="2163485"/>
            <a:ext cx="12340114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356"/>
              </a:lnSpc>
              <a:buSzPct val="100000"/>
              <a:buChar char="•"/>
            </a:pPr>
            <a:r>
              <a:rPr lang="en-US" sz="2097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ใครคือเพื่อนบ้านของเรา?</a:t>
            </a:r>
            <a:endParaRPr lang="en-US" sz="2097" dirty="0"/>
          </a:p>
        </p:txBody>
      </p:sp>
      <p:sp>
        <p:nvSpPr>
          <p:cNvPr id="5" name="Text 3"/>
          <p:cNvSpPr/>
          <p:nvPr/>
        </p:nvSpPr>
        <p:spPr>
          <a:xfrm>
            <a:off x="1358146" y="2682716"/>
            <a:ext cx="12340114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356"/>
              </a:lnSpc>
              <a:buSzPct val="100000"/>
              <a:buChar char="•"/>
            </a:pPr>
            <a:r>
              <a:rPr lang="en-US" sz="2097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ทำไมเราควรรักเพื่อนบ้าน? และเราจะแสดงความรักต่อพวกเขาอย่างไร?</a:t>
            </a:r>
            <a:endParaRPr lang="en-US" sz="2097" dirty="0"/>
          </a:p>
        </p:txBody>
      </p:sp>
      <p:sp>
        <p:nvSpPr>
          <p:cNvPr id="6" name="Text 4"/>
          <p:cNvSpPr/>
          <p:nvPr/>
        </p:nvSpPr>
        <p:spPr>
          <a:xfrm>
            <a:off x="1358146" y="3201948"/>
            <a:ext cx="12340114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356"/>
              </a:lnSpc>
              <a:buSzPct val="100000"/>
              <a:buChar char="•"/>
            </a:pPr>
            <a:r>
              <a:rPr lang="en-US" sz="2097" u="sng" spc="-42" kern="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 โครินท์ 13:4-8</a:t>
            </a:r>
            <a:pPr algn="l" indent="0" marL="0">
              <a:lnSpc>
                <a:spcPts val="3356"/>
              </a:lnSpc>
              <a:buNone/>
            </a:pPr>
            <a:r>
              <a:rPr lang="en-US" sz="2097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สอนเราเกี่ยวกับแง่มุมต่าง ๆ ของความรักว่าอย่างไร?</a:t>
            </a:r>
            <a:endParaRPr lang="en-US" sz="2097" dirty="0"/>
          </a:p>
        </p:txBody>
      </p:sp>
      <p:sp>
        <p:nvSpPr>
          <p:cNvPr id="7" name="Text 5"/>
          <p:cNvSpPr/>
          <p:nvPr/>
        </p:nvSpPr>
        <p:spPr>
          <a:xfrm>
            <a:off x="932140" y="3927634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40" y="4653320"/>
            <a:ext cx="12766119" cy="718089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932140" y="12133778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pic>
        <p:nvPicPr>
          <p:cNvPr id="10" name="Image 1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5876746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732353"/>
            <a:ext cx="12766119" cy="998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932"/>
              </a:lnSpc>
              <a:buNone/>
            </a:pPr>
            <a:r>
              <a:rPr lang="en-US" sz="3146" b="1" spc="-94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เมื่อพระเยซูทรงประทับอยู่บนห้องชั้นบนกับสาวกรุ่นแรกของพระองค์ตอนใกล้จะเสร็จสิ้นพระราชกิจนั้น พระองค์ตรัสกับพวกเขาว่า </a:t>
            </a:r>
            <a:endParaRPr lang="en-US" sz="3146" dirty="0"/>
          </a:p>
        </p:txBody>
      </p:sp>
      <p:sp>
        <p:nvSpPr>
          <p:cNvPr id="5" name="Text 3"/>
          <p:cNvSpPr/>
          <p:nvPr/>
        </p:nvSpPr>
        <p:spPr>
          <a:xfrm>
            <a:off x="932140" y="1997631"/>
            <a:ext cx="12766119" cy="19973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43"/>
              </a:lnSpc>
              <a:buNone/>
            </a:pPr>
            <a:r>
              <a:rPr lang="en-US" sz="4194" b="1" spc="-12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“พระบัญญัติของเรา คือให้ท่านทั้งหลายรักกัน เหมือนดังที่เราได้รักท่าน ไม่มีผู้ใดมีความรักที่ยิ่งใหญ่กว่านี้ คือการที่ผู้หนึ่งผู้ใดจะสละชีวิตของตนเพื่อมิตรสหายของตน” (ยอห์น 15.12-13) </a:t>
            </a:r>
            <a:endParaRPr lang="en-US" sz="4194" dirty="0"/>
          </a:p>
        </p:txBody>
      </p:sp>
      <p:sp>
        <p:nvSpPr>
          <p:cNvPr id="6" name="Text 4"/>
          <p:cNvSpPr/>
          <p:nvPr/>
        </p:nvSpPr>
        <p:spPr>
          <a:xfrm>
            <a:off x="932140" y="4394478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7" name="Text 5"/>
          <p:cNvSpPr/>
          <p:nvPr/>
        </p:nvSpPr>
        <p:spPr>
          <a:xfrm>
            <a:off x="932140" y="5120164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40" y="5845850"/>
            <a:ext cx="11068288" cy="2767013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932140" y="9012317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endParaRPr lang="en-US" sz="5243" dirty="0"/>
          </a:p>
        </p:txBody>
      </p:sp>
      <p:sp>
        <p:nvSpPr>
          <p:cNvPr id="10" name="Text 7"/>
          <p:cNvSpPr/>
          <p:nvPr/>
        </p:nvSpPr>
        <p:spPr>
          <a:xfrm>
            <a:off x="932140" y="10244138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1" name="Text 8"/>
          <p:cNvSpPr/>
          <p:nvPr/>
        </p:nvSpPr>
        <p:spPr>
          <a:xfrm>
            <a:off x="932140" y="10969823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2" name="Text 9"/>
          <p:cNvSpPr/>
          <p:nvPr/>
        </p:nvSpPr>
        <p:spPr>
          <a:xfrm>
            <a:off x="932140" y="11695509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3" name="Text 10"/>
          <p:cNvSpPr/>
          <p:nvPr/>
        </p:nvSpPr>
        <p:spPr>
          <a:xfrm>
            <a:off x="932140" y="12421195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14" name="Text 11"/>
          <p:cNvSpPr/>
          <p:nvPr/>
        </p:nvSpPr>
        <p:spPr>
          <a:xfrm>
            <a:off x="932140" y="13246775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endParaRPr lang="en-US" sz="5243" dirty="0"/>
          </a:p>
        </p:txBody>
      </p:sp>
      <p:sp>
        <p:nvSpPr>
          <p:cNvPr id="15" name="Text 12"/>
          <p:cNvSpPr/>
          <p:nvPr/>
        </p:nvSpPr>
        <p:spPr>
          <a:xfrm>
            <a:off x="932140" y="14478595"/>
            <a:ext cx="5326975" cy="665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43"/>
              </a:lnSpc>
              <a:buNone/>
            </a:pPr>
            <a:endParaRPr lang="en-US" sz="4194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1123950"/>
            <a:ext cx="5326975" cy="665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43"/>
              </a:lnSpc>
              <a:buNone/>
            </a:pPr>
            <a:r>
              <a:rPr lang="en-US" sz="4194" b="1" spc="-12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เพลง บัญญัติรัก</a:t>
            </a:r>
            <a:endParaRPr lang="en-US" sz="4194" dirty="0"/>
          </a:p>
        </p:txBody>
      </p:sp>
      <p:sp>
        <p:nvSpPr>
          <p:cNvPr id="5" name="Text 3"/>
          <p:cNvSpPr/>
          <p:nvPr/>
        </p:nvSpPr>
        <p:spPr>
          <a:xfrm>
            <a:off x="932140" y="2322433"/>
            <a:ext cx="12766119" cy="1118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Verse1: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 Bm Em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1: ยามเราอยู่ร่วมกัน เราช่วยเหลือกัน 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 Bm G A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ทุกข์สุขปัญหาใด จับมือกันก้าวไป 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Chorus: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 Bm Em A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C: บัญญัติรัก..ยิ่งใหญ่ ให้เรารักพระองค์ 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 Bm G A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ด้วยสุดใจสุดจิต สุดกำลังความคิด 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 Bm G A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บัญญัติรัก..พระเจ้า ให้เรารักเพื่อนบ้าน 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 A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เหมือนรักตนเอง 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Verse2: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 Bm Em A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2: ถ้าเรารักกัน นั้นแหล่ะคนทั้งปวง 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 Bm G A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จะรู้ว่าเรา เป็นสาวกพระองค์</a:t>
            </a:r>
            <a:endParaRPr lang="en-US" sz="2622" dirty="0"/>
          </a:p>
        </p:txBody>
      </p:sp>
      <p:pic>
        <p:nvPicPr>
          <p:cNvPr id="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2571869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มธ.22:34-38 </a:t>
            </a:r>
            <a:endParaRPr lang="en-US" sz="5243" dirty="0"/>
          </a:p>
        </p:txBody>
      </p:sp>
      <p:sp>
        <p:nvSpPr>
          <p:cNvPr id="5" name="Text 3"/>
          <p:cNvSpPr/>
          <p:nvPr/>
        </p:nvSpPr>
        <p:spPr>
          <a:xfrm>
            <a:off x="932140" y="3936921"/>
            <a:ext cx="12766119" cy="21302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พระคำของพระเจ้าตรัสว่า”ฝ่ายพวกฟาริสี เมื่อได้ยินว่าพระองค์ทรงกระทำให้พวกสะดูสีนิ่งอั้นอยู่จึงประชุมกันมีบาเรียนผู้หนึ่ง ในพวกเขาทดลองถามพระองค์ว่าอาจารย์เจ้าข้า ในธรรมบัญญัตินั้นข้อใจสำคัญที่สุดพระเยซูทรงตอบเขาว่า จงรักพระองค์ผู้เป็นพระเจ้าของเจ้าด้วยสุดใจสุดจิตของเจ้า และด้วยสิ้นสุดความคิดของเจ้า นั่นแหละเป็นพระบัญญัติข้อใหญ่และข้อต้น”</a:t>
            </a:r>
            <a:endParaRPr lang="en-US" sz="2622" dirty="0"/>
          </a:p>
        </p:txBody>
      </p:sp>
      <p:sp>
        <p:nvSpPr>
          <p:cNvPr id="6" name="Text 4"/>
          <p:cNvSpPr/>
          <p:nvPr/>
        </p:nvSpPr>
        <p:spPr>
          <a:xfrm>
            <a:off x="932140" y="6366748"/>
            <a:ext cx="12766119" cy="21302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ยน.4 :7 พระคำของพระเจ้าตรัสว่า “ พระเจ้าเป็นความรัก ” จึงทำให้เรารู้ว่า ความรักมาจากไหนและทำให้เรารู้ว่าใครเป็นเจ้าของความรักนอกเหนือจากกล่าวที่มาแล้วในพระวจนะของพระเจ้าในปฐก.2:7 พระคำของพระเจ้าตรัสว่า “ พระเจ้าทรงปั้นมนุษย์ด้วยผงคลีดินระบายลมปราณเข้าทางจมูกมนุษย์จึงเป็นผู้มีชีวิต ”</a:t>
            </a:r>
            <a:endParaRPr lang="en-US" sz="2622" dirty="0"/>
          </a:p>
        </p:txBody>
      </p:sp>
      <p:sp>
        <p:nvSpPr>
          <p:cNvPr id="7" name="Text 5"/>
          <p:cNvSpPr/>
          <p:nvPr/>
        </p:nvSpPr>
        <p:spPr>
          <a:xfrm>
            <a:off x="932140" y="8796576"/>
            <a:ext cx="12766119" cy="159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พระองค์จึงเป็นเจ้าของความรัก เป็นความรักที่ยิ่งใหญ่ เป็นความรักที่สมบูรณ์แบบ เป็นความรักที่มีคุณค่าและมีความหมายเป็นอย่างมากและความรักแบบนี้จะหาจากใครที่ไหนไม่ได้เลย นอกจากจากองค์พระเยซูคริสต์เจ้าแต่เพียงผู้เดียวเท่านั้น</a:t>
            </a:r>
            <a:endParaRPr lang="en-US" sz="2622" dirty="0"/>
          </a:p>
        </p:txBody>
      </p:sp>
      <p:sp>
        <p:nvSpPr>
          <p:cNvPr id="8" name="Text 6"/>
          <p:cNvSpPr/>
          <p:nvPr/>
        </p:nvSpPr>
        <p:spPr>
          <a:xfrm>
            <a:off x="932140" y="10693837"/>
            <a:ext cx="12766119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94"/>
              </a:lnSpc>
              <a:buNone/>
            </a:pPr>
            <a:endParaRPr lang="en-US" sz="2622" dirty="0"/>
          </a:p>
        </p:txBody>
      </p:sp>
      <p:sp>
        <p:nvSpPr>
          <p:cNvPr id="9" name="Text 7"/>
          <p:cNvSpPr/>
          <p:nvPr/>
        </p:nvSpPr>
        <p:spPr>
          <a:xfrm>
            <a:off x="932140" y="11525964"/>
            <a:ext cx="12766119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94"/>
              </a:lnSpc>
              <a:buNone/>
            </a:pPr>
            <a:endParaRPr lang="en-US" sz="2622" dirty="0"/>
          </a:p>
        </p:txBody>
      </p:sp>
      <p:pic>
        <p:nvPicPr>
          <p:cNvPr id="10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4728448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ยน.4 :7 </a:t>
            </a:r>
            <a:endParaRPr lang="en-US" sz="5243" dirty="0"/>
          </a:p>
        </p:txBody>
      </p:sp>
      <p:sp>
        <p:nvSpPr>
          <p:cNvPr id="5" name="Text 3"/>
          <p:cNvSpPr/>
          <p:nvPr/>
        </p:nvSpPr>
        <p:spPr>
          <a:xfrm>
            <a:off x="932140" y="5960269"/>
            <a:ext cx="12766119" cy="16647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“ พระเจ้าเป็นความรัก ” จึงทำให้เรารู้ว่า ความรักมาจากไหนและทำให้เรารู้ว่าใครเป็นเจ้าของความรัก</a:t>
            </a:r>
            <a:endParaRPr lang="en-US" sz="5243" dirty="0"/>
          </a:p>
        </p:txBody>
      </p:sp>
      <p:sp>
        <p:nvSpPr>
          <p:cNvPr id="6" name="Text 4"/>
          <p:cNvSpPr/>
          <p:nvPr/>
        </p:nvSpPr>
        <p:spPr>
          <a:xfrm>
            <a:off x="932140" y="8024455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7" name="Text 5"/>
          <p:cNvSpPr/>
          <p:nvPr/>
        </p:nvSpPr>
        <p:spPr>
          <a:xfrm>
            <a:off x="932140" y="8750141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sp>
        <p:nvSpPr>
          <p:cNvPr id="8" name="Text 6"/>
          <p:cNvSpPr/>
          <p:nvPr/>
        </p:nvSpPr>
        <p:spPr>
          <a:xfrm>
            <a:off x="932140" y="9475827"/>
            <a:ext cx="127661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endParaRPr lang="en-US" sz="2097" dirty="0"/>
          </a:p>
        </p:txBody>
      </p:sp>
      <p:pic>
        <p:nvPicPr>
          <p:cNvPr id="9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4052768"/>
            <a:ext cx="12766119" cy="24970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ปฐก.2:7 พระคำของพระเจ้าตรัสว่า “ พระเจ้าทรงปั้นมนุษย์ด้วยผงคลีดินระบายลมปราณเข้าทางจมูกมนุษย์จึงเป็นผู้มีชีวิต ”</a:t>
            </a:r>
            <a:endParaRPr lang="en-US" sz="5243" dirty="0"/>
          </a:p>
        </p:txBody>
      </p:sp>
      <p:sp>
        <p:nvSpPr>
          <p:cNvPr id="5" name="Text 3"/>
          <p:cNvSpPr/>
          <p:nvPr/>
        </p:nvSpPr>
        <p:spPr>
          <a:xfrm>
            <a:off x="932140" y="7082552"/>
            <a:ext cx="12766119" cy="159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พระเจ้าทรงปั้นมนุษย์ขึ้นมาจากผงคลีดินและระบายลมปราณ คือ ความรักและจิตวิญญาณของพระองค์ลงมาในชีวิตของเรา ซึ่งนั่นหมายความว่า พระเจ้าไม่ได้เป็นเพียงแค่ครู ผู้สอนให้เรารู้จักรักเท่านั้น ? แต่พระองค์ทรงเป็นผู้ออกแบบความรัก และทรงบรรจุความรักของพระองค์ไว้ในจิตใจของมนุษย์ทุกคน</a:t>
            </a:r>
            <a:endParaRPr lang="en-US" sz="2622" dirty="0"/>
          </a:p>
        </p:txBody>
      </p:sp>
      <p:sp>
        <p:nvSpPr>
          <p:cNvPr id="6" name="Text 4"/>
          <p:cNvSpPr/>
          <p:nvPr/>
        </p:nvSpPr>
        <p:spPr>
          <a:xfrm>
            <a:off x="932140" y="8979813"/>
            <a:ext cx="12766119" cy="159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ดังนั้นพระองค์จึงเป็นเจ้าของความรัก เป็นความรักที่ยิ่งใหญ่ เป็นความรักที่สมบูรณ์แบบ เป็นความรักที่มีคุณค่าและมีความหมายเป็นอย่างมากและความรักแบบนี้จะหาจากใครที่ไหนไม่ได้เลย นอกจากจากองค์พระเยซูคริสต์เจ้าแต่เพียงผู้เดียวเท่านั้น</a:t>
            </a:r>
            <a:endParaRPr lang="en-US" sz="2622" dirty="0"/>
          </a:p>
        </p:txBody>
      </p:sp>
      <p:pic>
        <p:nvPicPr>
          <p:cNvPr id="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4052768"/>
            <a:ext cx="12766119" cy="24970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มธ. 22:35 - 36 พระคำของพระเจ้าตรัสว่า มีบาเรียนผู้หนึ่งในพวกเขาทดลองถามพระองค์ว่า “ อาจารย์เจ้าข้าในธรรมบัญญัตินั้นข้อใดสำคัญที่สุด ”</a:t>
            </a:r>
            <a:endParaRPr lang="en-US" sz="5243" dirty="0"/>
          </a:p>
        </p:txBody>
      </p:sp>
      <p:sp>
        <p:nvSpPr>
          <p:cNvPr id="5" name="Text 3"/>
          <p:cNvSpPr/>
          <p:nvPr/>
        </p:nvSpPr>
        <p:spPr>
          <a:xfrm>
            <a:off x="932140" y="7082552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วันหนึ่งมีบาเรียนคนหนึ่ง ซึ่งบาเรียนหมายถึง คนที่ได้ชื่อว่าเป็นบุคคลคนที่มีความเชี่ยวชาญพระบัญญัติของพระเจ้าเป็นอย่างมาก ได้มาทดลองพระเยซูโดยการตั้งคำถามง่ายๆแต่คำตอบนั้นไม่ง่ายเลย</a:t>
            </a:r>
            <a:endParaRPr lang="en-US" sz="2622" dirty="0"/>
          </a:p>
        </p:txBody>
      </p:sp>
      <p:sp>
        <p:nvSpPr>
          <p:cNvPr id="6" name="Text 4"/>
          <p:cNvSpPr/>
          <p:nvPr/>
        </p:nvSpPr>
        <p:spPr>
          <a:xfrm>
            <a:off x="932140" y="8447246"/>
            <a:ext cx="12766119" cy="21302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เพราะพระบัญญัติของพระเจ้า นั้นมีเป็นร้อยเป็นพันๆข้อรวมทั้งข้อปลีกย่อยอื่นๆอีกมากมายเพื่อต้องการที่จะทดสอบว่าพระเยซูนั้นรู้พระบัญญัติของพระเจ้ามากน้อยแค่ไหนและถ้าพระเยซูตอบคำถามนี้ไม่ได้ ท่ามกลางผู้ที่ติดตามพระองค์เป็นจำนวนมาก คำถามนี้ก็จะเป็นคำถามที่ทำลายความน่าเชื่อถือของพระเยซูนั่นเอง</a:t>
            </a:r>
            <a:endParaRPr lang="en-US" sz="2622" dirty="0"/>
          </a:p>
        </p:txBody>
      </p:sp>
      <p:pic>
        <p:nvPicPr>
          <p:cNvPr id="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514713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732353"/>
            <a:ext cx="12766119" cy="13315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43"/>
              </a:lnSpc>
              <a:buNone/>
            </a:pPr>
            <a:r>
              <a:rPr lang="en-US" sz="4194" b="1" spc="-12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มธ.22:37 จงรักพระองค์ผู้เป็นพระเจ้าของเจ้า ด้วยสุดใจ สุดจิตของเจ้าและด้วยสุดความคิดของเจ้า</a:t>
            </a:r>
            <a:endParaRPr lang="en-US" sz="4194" dirty="0"/>
          </a:p>
        </p:txBody>
      </p:sp>
      <p:sp>
        <p:nvSpPr>
          <p:cNvPr id="5" name="Text 3"/>
          <p:cNvSpPr/>
          <p:nvPr/>
        </p:nvSpPr>
        <p:spPr>
          <a:xfrm>
            <a:off x="932140" y="2330291"/>
            <a:ext cx="5326975" cy="665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43"/>
              </a:lnSpc>
              <a:buNone/>
            </a:pPr>
            <a:endParaRPr lang="en-US" sz="4194" dirty="0"/>
          </a:p>
        </p:txBody>
      </p:sp>
      <p:sp>
        <p:nvSpPr>
          <p:cNvPr id="6" name="Text 4"/>
          <p:cNvSpPr/>
          <p:nvPr/>
        </p:nvSpPr>
        <p:spPr>
          <a:xfrm>
            <a:off x="932140" y="3395543"/>
            <a:ext cx="12766119" cy="26631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43"/>
              </a:lnSpc>
              <a:buNone/>
            </a:pPr>
            <a:r>
              <a:rPr lang="en-US" sz="4194" b="1" spc="-12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ฉลธ. 5 : 6 พวกท่านจงรักพระเยโฮวาห์พระเจ้าของท่านด้วยสุดจิต สุดใจและสุดกำลังของท่านและในพระกิตติคุณเล่มอื่นๆ เช่นใน มก.12:30 และพวกท่านจงรักพระเจ้าด้วยสุดจิต สุดใจของท่าน ด้วยสุดความคิดและด้วยสุดกำลังของท่าน</a:t>
            </a:r>
            <a:endParaRPr lang="en-US" sz="4194" dirty="0"/>
          </a:p>
        </p:txBody>
      </p:sp>
      <p:sp>
        <p:nvSpPr>
          <p:cNvPr id="7" name="Text 5"/>
          <p:cNvSpPr/>
          <p:nvPr/>
        </p:nvSpPr>
        <p:spPr>
          <a:xfrm>
            <a:off x="932140" y="6458188"/>
            <a:ext cx="12766119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94"/>
              </a:lnSpc>
              <a:buNone/>
            </a:pPr>
            <a:endParaRPr lang="en-US" sz="2622" dirty="0"/>
          </a:p>
        </p:txBody>
      </p:sp>
      <p:sp>
        <p:nvSpPr>
          <p:cNvPr id="8" name="Text 6"/>
          <p:cNvSpPr/>
          <p:nvPr/>
        </p:nvSpPr>
        <p:spPr>
          <a:xfrm>
            <a:off x="932140" y="7390209"/>
            <a:ext cx="7144345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คำว่าสุดถึง 4 ครั้งด้วยกันคือ </a:t>
            </a:r>
            <a:endParaRPr lang="en-US" sz="5243" dirty="0"/>
          </a:p>
        </p:txBody>
      </p:sp>
      <p:sp>
        <p:nvSpPr>
          <p:cNvPr id="9" name="Text 7"/>
          <p:cNvSpPr/>
          <p:nvPr/>
        </p:nvSpPr>
        <p:spPr>
          <a:xfrm>
            <a:off x="932140" y="8622030"/>
            <a:ext cx="9189006" cy="11485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9044"/>
              </a:lnSpc>
              <a:buNone/>
            </a:pPr>
            <a:r>
              <a:rPr lang="en-US" sz="7236" b="1" spc="-21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สุดใจ </a:t>
            </a:r>
            <a:endParaRPr lang="en-US" sz="7236" dirty="0"/>
          </a:p>
        </p:txBody>
      </p:sp>
      <p:sp>
        <p:nvSpPr>
          <p:cNvPr id="10" name="Text 8"/>
          <p:cNvSpPr/>
          <p:nvPr/>
        </p:nvSpPr>
        <p:spPr>
          <a:xfrm>
            <a:off x="932140" y="10170081"/>
            <a:ext cx="9189006" cy="11485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9044"/>
              </a:lnSpc>
              <a:buNone/>
            </a:pPr>
            <a:r>
              <a:rPr lang="en-US" sz="7236" b="1" spc="-21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สุดจิต </a:t>
            </a:r>
            <a:endParaRPr lang="en-US" sz="7236" dirty="0"/>
          </a:p>
        </p:txBody>
      </p:sp>
      <p:sp>
        <p:nvSpPr>
          <p:cNvPr id="11" name="Text 9"/>
          <p:cNvSpPr/>
          <p:nvPr/>
        </p:nvSpPr>
        <p:spPr>
          <a:xfrm>
            <a:off x="932140" y="11718131"/>
            <a:ext cx="9189006" cy="11485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9044"/>
              </a:lnSpc>
              <a:buNone/>
            </a:pPr>
            <a:r>
              <a:rPr lang="en-US" sz="7236" b="1" spc="-21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สุดกำลัง</a:t>
            </a:r>
            <a:endParaRPr lang="en-US" sz="7236" dirty="0"/>
          </a:p>
        </p:txBody>
      </p:sp>
      <p:sp>
        <p:nvSpPr>
          <p:cNvPr id="12" name="Text 10"/>
          <p:cNvSpPr/>
          <p:nvPr/>
        </p:nvSpPr>
        <p:spPr>
          <a:xfrm>
            <a:off x="932140" y="13266182"/>
            <a:ext cx="9189006" cy="11485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9044"/>
              </a:lnSpc>
              <a:buNone/>
            </a:pPr>
            <a:r>
              <a:rPr lang="en-US" sz="7236" b="1" spc="-21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สุดความคิด</a:t>
            </a:r>
            <a:endParaRPr lang="en-US" sz="7236" dirty="0"/>
          </a:p>
        </p:txBody>
      </p:sp>
      <p:pic>
        <p:nvPicPr>
          <p:cNvPr id="1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4585454"/>
            <a:ext cx="12766119" cy="16647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รักพระเจ้าสุดใจ สุดจิต นั้นเกี่ยวข้องกับความสัมพันธ์ระหว่างเรากับพระเจ้า</a:t>
            </a:r>
            <a:endParaRPr lang="en-US" sz="5243" dirty="0"/>
          </a:p>
        </p:txBody>
      </p:sp>
      <p:sp>
        <p:nvSpPr>
          <p:cNvPr id="5" name="Text 3"/>
          <p:cNvSpPr/>
          <p:nvPr/>
        </p:nvSpPr>
        <p:spPr>
          <a:xfrm>
            <a:off x="932140" y="6782872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รักพระเจ้าสุดใจนั้นหมายถึงอะไร ? รักพระเจ้าสุดใจ นั้นหมายถึงผู้ที่รักพระเจ้าเหนือสิ่งอื่นใดมากที่สุดในชีวิตนี้ผู้ที่ให้พระเจ้าเข้ามาครอบครองในชีวิตของเขา</a:t>
            </a:r>
            <a:endParaRPr lang="en-US" sz="2622" dirty="0"/>
          </a:p>
        </p:txBody>
      </p:sp>
      <p:sp>
        <p:nvSpPr>
          <p:cNvPr id="6" name="Text 4"/>
          <p:cNvSpPr/>
          <p:nvPr/>
        </p:nvSpPr>
        <p:spPr>
          <a:xfrm>
            <a:off x="932140" y="8147566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รักพระเจ้าสุดใจนั้นหมายถึงอะไร ? รักพระเจ้าสุดใจ นั้นหมายถึงผู้ที่ให้พระเจ้าเป็นเอก เป็นหนึ่งในชีวิตของเขา</a:t>
            </a:r>
            <a:endParaRPr lang="en-US" sz="2622" dirty="0"/>
          </a:p>
        </p:txBody>
      </p:sp>
      <p:sp>
        <p:nvSpPr>
          <p:cNvPr id="7" name="Text 5"/>
          <p:cNvSpPr/>
          <p:nvPr/>
        </p:nvSpPr>
        <p:spPr>
          <a:xfrm>
            <a:off x="932140" y="9512260"/>
            <a:ext cx="12766119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รักพระเจ้าสุดใจนั้นหมายถึงอะไร ? รักพระเจ้าสุดใจ นั้นหมายถึงผู้ที่พร้อมจะให้พระเจ้าได้ในทุกๆอย่าง</a:t>
            </a:r>
            <a:endParaRPr lang="en-US" sz="2622" dirty="0"/>
          </a:p>
        </p:txBody>
      </p:sp>
      <p:pic>
        <p:nvPicPr>
          <p:cNvPr id="8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4630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1722953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รักพระเจ้าสุดจิต </a:t>
            </a:r>
            <a:endParaRPr lang="en-US" sz="5243" dirty="0"/>
          </a:p>
        </p:txBody>
      </p:sp>
      <p:sp>
        <p:nvSpPr>
          <p:cNvPr id="5" name="Text 3"/>
          <p:cNvSpPr/>
          <p:nvPr/>
        </p:nvSpPr>
        <p:spPr>
          <a:xfrm>
            <a:off x="932140" y="2954774"/>
            <a:ext cx="7357705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จิตในที่นี้หมายถึง จิตวิญญาณ</a:t>
            </a:r>
            <a:endParaRPr lang="en-US" sz="5243" dirty="0"/>
          </a:p>
        </p:txBody>
      </p:sp>
      <p:sp>
        <p:nvSpPr>
          <p:cNvPr id="6" name="Text 4"/>
          <p:cNvSpPr/>
          <p:nvPr/>
        </p:nvSpPr>
        <p:spPr>
          <a:xfrm>
            <a:off x="932140" y="4186595"/>
            <a:ext cx="12766119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ปฐก. 2:7 พระเจ้าทรงปั้นมนุษย์จากผงคลีดินระบายลมปราณเข้าทางจมูก มนุษย์จึงเป็นผู้มีชิวิต</a:t>
            </a:r>
            <a:endParaRPr lang="en-US" sz="2622" dirty="0"/>
          </a:p>
        </p:txBody>
      </p:sp>
      <p:sp>
        <p:nvSpPr>
          <p:cNvPr id="7" name="Text 5"/>
          <p:cNvSpPr/>
          <p:nvPr/>
        </p:nvSpPr>
        <p:spPr>
          <a:xfrm>
            <a:off x="932140" y="5018723"/>
            <a:ext cx="12766119" cy="5325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มนุษย์ทุกคนนั้น มีใจในการแสวงหาการนมัสการพระเจ้าโดยตลอด</a:t>
            </a:r>
            <a:endParaRPr lang="en-US" sz="2622" dirty="0"/>
          </a:p>
        </p:txBody>
      </p:sp>
      <p:sp>
        <p:nvSpPr>
          <p:cNvPr id="8" name="Text 6"/>
          <p:cNvSpPr/>
          <p:nvPr/>
        </p:nvSpPr>
        <p:spPr>
          <a:xfrm>
            <a:off x="932140" y="5850850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ดังนั้นมนุษย์จึงเป็นเพียงหนึ่งเดียวเท่านั้นที่พระเจ้าประทานจิตวิญญาณให้แก่มนุษย์เพื่อที่มนุษย์นั้นจะรู้จักกับพระเจ้าและนมัสการพระองค์ได้</a:t>
            </a:r>
            <a:endParaRPr lang="en-US" sz="2622" dirty="0"/>
          </a:p>
        </p:txBody>
      </p:sp>
      <p:sp>
        <p:nvSpPr>
          <p:cNvPr id="9" name="Text 7"/>
          <p:cNvSpPr/>
          <p:nvPr/>
        </p:nvSpPr>
        <p:spPr>
          <a:xfrm>
            <a:off x="932140" y="7215545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ดังนั้นการรักพระเจ้าสุดจิตวิญญาณ นั้นหมายถึงผู้ที่รักพระเจ้าและมีหัวใจเรียกร้องหาพระเจ้าอยู่ตลอดเวลา</a:t>
            </a:r>
            <a:endParaRPr lang="en-US" sz="2622" dirty="0"/>
          </a:p>
        </p:txBody>
      </p:sp>
      <p:sp>
        <p:nvSpPr>
          <p:cNvPr id="10" name="Text 8"/>
          <p:cNvSpPr/>
          <p:nvPr/>
        </p:nvSpPr>
        <p:spPr>
          <a:xfrm>
            <a:off x="932140" y="8580239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ดังนั้นการรักพระเจ้าสุดจิตวิญญาณ นั้นหมายถึงผู้ที่รักพระเจ้าและผู้ที่มีหัวใจอยากเข้าเฝ้าพระเจ้าเพื่อแสวงหาน้ำพระทัยของพระองค์</a:t>
            </a:r>
            <a:endParaRPr lang="en-US" sz="2622" dirty="0"/>
          </a:p>
        </p:txBody>
      </p:sp>
      <p:sp>
        <p:nvSpPr>
          <p:cNvPr id="11" name="Text 9"/>
          <p:cNvSpPr/>
          <p:nvPr/>
        </p:nvSpPr>
        <p:spPr>
          <a:xfrm>
            <a:off x="932140" y="9944933"/>
            <a:ext cx="12766119" cy="1065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ดังนั้นการรักพระเจ้าสุดจิตวิญญาณ นั้นหมายถึง ผู้ที่รักพระเจ้าและมีใจอยากนมัสการพระเจ้า อยากจะสรรเสริญพระองค์อย่างสุดหัวใจ</a:t>
            </a:r>
            <a:endParaRPr lang="en-US" sz="2622" dirty="0"/>
          </a:p>
        </p:txBody>
      </p:sp>
      <p:sp>
        <p:nvSpPr>
          <p:cNvPr id="12" name="Text 10"/>
          <p:cNvSpPr/>
          <p:nvPr/>
        </p:nvSpPr>
        <p:spPr>
          <a:xfrm>
            <a:off x="932140" y="11309628"/>
            <a:ext cx="12766119" cy="159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194"/>
              </a:lnSpc>
              <a:buNone/>
            </a:pPr>
            <a:r>
              <a:rPr lang="en-US" sz="2622" spc="-4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ดังนั้นการรักพระเจ้าสุดจิตวิญญาณ นั้นหมายถึงผู้ที่รักพระเจ้าและมีใจที่อยากจะรู้จักกับพระองค์มากยิ่งขึ้น โดยการยอมทุกๆอย่างไม่ว่าจะเป็นการนมัสการ การอธิษฐานทั้งการถืออดและไม่ถืออด การอ่านพระวจนะ การเฝ้าเดี่ยว ทั้งนี้เพื่อให้จิตวิญญาณของเขาได้มีโอกาสใกล้ชิดกับพระองค์มากยิ่งขึ้น</a:t>
            </a:r>
            <a:endParaRPr lang="en-US" sz="2622" dirty="0"/>
          </a:p>
        </p:txBody>
      </p:sp>
      <p:pic>
        <p:nvPicPr>
          <p:cNvPr id="1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139903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2024-07-11T12:53:00Z</dcterms:created>
  <dcterms:modified xsi:type="dcterms:W3CDTF">2024-07-11T12:53:00Z</dcterms:modified>
</cp:coreProperties>
</file>